
<file path=[Content_Types].xml><?xml version="1.0" encoding="utf-8"?>
<Types xmlns="http://schemas.openxmlformats.org/package/2006/content-types">
  <Default Extension="mp3" ContentType="audio/mp3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4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301" r:id="rId40"/>
    <p:sldId id="300" r:id="rId41"/>
    <p:sldId id="299" r:id="rId42"/>
    <p:sldId id="298" r:id="rId43"/>
    <p:sldId id="297" r:id="rId44"/>
    <p:sldId id="296" r:id="rId45"/>
    <p:sldId id="295" r:id="rId46"/>
    <p:sldId id="302" r:id="rId47"/>
    <p:sldId id="303" r:id="rId48"/>
    <p:sldId id="309" r:id="rId49"/>
    <p:sldId id="308" r:id="rId50"/>
    <p:sldId id="307" r:id="rId51"/>
    <p:sldId id="306" r:id="rId52"/>
    <p:sldId id="305" r:id="rId53"/>
    <p:sldId id="304" r:id="rId54"/>
    <p:sldId id="310" r:id="rId55"/>
    <p:sldId id="315" r:id="rId56"/>
    <p:sldId id="311" r:id="rId57"/>
    <p:sldId id="312" r:id="rId58"/>
    <p:sldId id="313" r:id="rId59"/>
    <p:sldId id="314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69" r:id="rId70"/>
    <p:sldId id="370" r:id="rId71"/>
    <p:sldId id="325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71" r:id="rId92"/>
    <p:sldId id="347" r:id="rId93"/>
    <p:sldId id="348" r:id="rId94"/>
    <p:sldId id="349" r:id="rId95"/>
    <p:sldId id="351" r:id="rId96"/>
    <p:sldId id="352" r:id="rId97"/>
    <p:sldId id="353" r:id="rId98"/>
    <p:sldId id="355" r:id="rId99"/>
    <p:sldId id="356" r:id="rId100"/>
    <p:sldId id="357" r:id="rId101"/>
    <p:sldId id="360" r:id="rId102"/>
    <p:sldId id="361" r:id="rId103"/>
    <p:sldId id="362" r:id="rId104"/>
    <p:sldId id="365" r:id="rId105"/>
    <p:sldId id="366" r:id="rId106"/>
    <p:sldId id="367" r:id="rId107"/>
    <p:sldId id="368" r:id="rId10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3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552A-5A4C-428D-9DCC-28545D238A7A}" type="datetimeFigureOut">
              <a:rPr lang="nl-NL" smtClean="0"/>
              <a:t>2-10-2015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A313-4653-499D-890B-3189B6031C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664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552A-5A4C-428D-9DCC-28545D238A7A}" type="datetimeFigureOut">
              <a:rPr lang="nl-NL" smtClean="0"/>
              <a:t>2-10-2015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A313-4653-499D-890B-3189B6031C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461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552A-5A4C-428D-9DCC-28545D238A7A}" type="datetimeFigureOut">
              <a:rPr lang="nl-NL" smtClean="0"/>
              <a:t>2-10-2015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A313-4653-499D-890B-3189B6031C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74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552A-5A4C-428D-9DCC-28545D238A7A}" type="datetimeFigureOut">
              <a:rPr lang="nl-NL" smtClean="0"/>
              <a:t>2-10-2015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A313-4653-499D-890B-3189B6031C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986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552A-5A4C-428D-9DCC-28545D238A7A}" type="datetimeFigureOut">
              <a:rPr lang="nl-NL" smtClean="0"/>
              <a:t>2-10-2015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A313-4653-499D-890B-3189B6031C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523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552A-5A4C-428D-9DCC-28545D238A7A}" type="datetimeFigureOut">
              <a:rPr lang="nl-NL" smtClean="0"/>
              <a:t>2-10-2015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A313-4653-499D-890B-3189B6031C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502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552A-5A4C-428D-9DCC-28545D238A7A}" type="datetimeFigureOut">
              <a:rPr lang="nl-NL" smtClean="0"/>
              <a:t>2-10-2015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A313-4653-499D-890B-3189B6031C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381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552A-5A4C-428D-9DCC-28545D238A7A}" type="datetimeFigureOut">
              <a:rPr lang="nl-NL" smtClean="0"/>
              <a:t>2-10-2015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A313-4653-499D-890B-3189B6031C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751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552A-5A4C-428D-9DCC-28545D238A7A}" type="datetimeFigureOut">
              <a:rPr lang="nl-NL" smtClean="0"/>
              <a:t>2-10-2015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A313-4653-499D-890B-3189B6031C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815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552A-5A4C-428D-9DCC-28545D238A7A}" type="datetimeFigureOut">
              <a:rPr lang="nl-NL" smtClean="0"/>
              <a:t>2-10-2015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A313-4653-499D-890B-3189B6031C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550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552A-5A4C-428D-9DCC-28545D238A7A}" type="datetimeFigureOut">
              <a:rPr lang="nl-NL" smtClean="0"/>
              <a:t>2-10-2015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A313-4653-499D-890B-3189B6031C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86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A552A-5A4C-428D-9DCC-28545D238A7A}" type="datetimeFigureOut">
              <a:rPr lang="nl-NL" smtClean="0"/>
              <a:t>2-10-2015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0A313-4653-499D-890B-3189B6031C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511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71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google.be/url?sa=i&amp;rct=j&amp;q=&amp;esrc=s&amp;source=images&amp;cd=&amp;cad=rja&amp;uact=8&amp;ved=0CAcQjRw&amp;url=http://en.wikipedia.org/wiki/Utopia_(Within_Temptation_song)&amp;ei=NLhAVaOnH8j1UODLgfgP&amp;psig=AFQjCNEQRJSm7rlb1vOQKWTp0swMPhvKLg&amp;ust=1430387695609573" TargetMode="Externa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2.jpeg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2428868"/>
            <a:ext cx="9144000" cy="1470025"/>
          </a:xfrm>
        </p:spPr>
        <p:txBody>
          <a:bodyPr>
            <a:noAutofit/>
          </a:bodyPr>
          <a:lstStyle/>
          <a:p>
            <a:r>
              <a:rPr lang="nl-BE" sz="8000" b="1" i="1" dirty="0" smtClean="0"/>
              <a:t/>
            </a:r>
            <a:br>
              <a:rPr lang="nl-BE" sz="8000" b="1" i="1" dirty="0" smtClean="0"/>
            </a:br>
            <a:endParaRPr lang="nl-BE" sz="8000" b="1" i="1" dirty="0"/>
          </a:p>
        </p:txBody>
      </p:sp>
      <p:sp>
        <p:nvSpPr>
          <p:cNvPr id="4" name="Tekstvak 3"/>
          <p:cNvSpPr txBox="1"/>
          <p:nvPr/>
        </p:nvSpPr>
        <p:spPr>
          <a:xfrm>
            <a:off x="179512" y="764704"/>
            <a:ext cx="871296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800" b="1" dirty="0" smtClean="0"/>
              <a:t>“Utopia” googled</a:t>
            </a:r>
          </a:p>
          <a:p>
            <a:r>
              <a:rPr lang="nl-NL" sz="4400" b="1" dirty="0" smtClean="0"/>
              <a:t>				      </a:t>
            </a:r>
            <a:r>
              <a:rPr lang="nl-NL" sz="4400" b="1" dirty="0" err="1" smtClean="0"/>
              <a:t>duckduckgo-ed</a:t>
            </a:r>
            <a:endParaRPr lang="nl-NL" sz="4400" b="1" dirty="0" smtClean="0"/>
          </a:p>
          <a:p>
            <a:endParaRPr lang="nl-NL" sz="4400" b="1" dirty="0"/>
          </a:p>
          <a:p>
            <a:endParaRPr lang="nl-NL" sz="4400" b="1" dirty="0" smtClean="0"/>
          </a:p>
          <a:p>
            <a:endParaRPr lang="nl-NL" sz="4400" b="1" dirty="0"/>
          </a:p>
          <a:p>
            <a:endParaRPr lang="nl-NL" sz="4400" b="1" dirty="0" smtClean="0"/>
          </a:p>
          <a:p>
            <a:pPr algn="ctr"/>
            <a:r>
              <a:rPr lang="nl-NL" sz="4400" b="1" dirty="0" smtClean="0"/>
              <a:t>Paul Gordyn</a:t>
            </a:r>
            <a:endParaRPr lang="nl-NL" sz="4400" b="1" dirty="0"/>
          </a:p>
        </p:txBody>
      </p:sp>
      <p:cxnSp>
        <p:nvCxnSpPr>
          <p:cNvPr id="7" name="Rechte verbindingslijn 6"/>
          <p:cNvCxnSpPr/>
          <p:nvPr/>
        </p:nvCxnSpPr>
        <p:spPr>
          <a:xfrm flipV="1">
            <a:off x="4427984" y="1052736"/>
            <a:ext cx="4104456" cy="1112351"/>
          </a:xfrm>
          <a:prstGeom prst="line">
            <a:avLst/>
          </a:prstGeom>
          <a:ln w="130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ccording to the DuckDuckGo apps development team the applicatio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1"/>
          <a:stretch/>
        </p:blipFill>
        <p:spPr bwMode="auto">
          <a:xfrm>
            <a:off x="4755206" y="2852936"/>
            <a:ext cx="343135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34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ildavia9.files.wordpress.com/2012/05/utopia_by_burning_liqu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60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ikivillage.co.za/sites/default/files/media/utopia-clivias/utopia-nursery-fairy-garden-133305011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00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covers2.booksamillion.com/covers/bam/0/69/114/361/0691143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96752"/>
            <a:ext cx="25431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19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media-cache-ec0.pinimg.com/736x/73/ae/f1/73aef1598b1d0cefc07ac7e918c357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345" y="14131"/>
            <a:ext cx="5157383" cy="688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09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l.uk/britishlibrary/%7E/media/bl/global/english-online/collection-items-manual/m/o/r/more-thomas-thomas-b20138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60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illiam Morris's News from Nowhere [page: frontispiece and title page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1"/>
            <a:ext cx="9144000" cy="523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9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repro-tableaux.com/kunst/leonhenrimarie_frederic/the_morning_left_panel_from_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48680"/>
            <a:ext cx="52863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90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20888"/>
            <a:ext cx="8244408" cy="12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4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47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siliconangle.com/files/2011/09/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6221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1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2.bp.blogspot.com/-l19kqU4KUd4/TZnBSDYqceI/AAAAAAAAAMM/skX_aa5myQs/s1600/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60105"/>
            <a:ext cx="4762500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57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UtopiaCity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2736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91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thestoragealchemist.com/wp-content/uploads/2010/07/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385"/>
            <a:ext cx="9144000" cy="571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08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roject Utopia presented by BMT Nigel Gee and Yacht Island Desig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2897"/>
            <a:ext cx="9144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49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upload.wikimedia.org/wikipedia/commons/2/2e/Utopia.orteli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822"/>
            <a:ext cx="8352928" cy="683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22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4.bp.blogspot.com/-p-0DkV1fnn4/Tuz6ZHU9STI/AAAAAAAAA1k/gLXkEgZ-jNE/s1600/map-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7625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49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2.bp.blogspot.com/-Lzje-6SCC78/TeHKpCsPdqI/AAAAAAAAACc/NzZ1lXYifg4/s1600/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2736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2.bp.blogspot.com/-Mm2oEJHLEgM/TayqEtK0CoI/AAAAAAAAALA/fVyAgN5cqUk/s1600/utop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24066"/>
            <a:ext cx="487680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35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42909" y="794321"/>
            <a:ext cx="7929619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103 </a:t>
            </a:r>
            <a:r>
              <a:rPr kumimoji="0" lang="en-US" sz="6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afbeeldingen</a:t>
            </a:r>
            <a:endParaRPr kumimoji="0" lang="en-US" sz="6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uit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200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https://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duckduckgo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.com/?q=utopia&amp;t=ffsb&amp;iax=1&amp;ia=images&amp;iai=http%3A%2F%2Fwww.thestoragealchemist.com%2Fwp-content%2Fuploads%2F2010%2F07%2F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Utopia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.jpg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latin typeface="Arial" pitchFamily="34" charset="0"/>
                <a:ea typeface="Calibri" pitchFamily="34" charset="0"/>
                <a:cs typeface="Times New Roman" pitchFamily="18" charset="0"/>
              </a:rPr>
              <a:t>e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enkele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andere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websites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latin typeface="Arial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pitchFamily="34" charset="0"/>
                <a:cs typeface="Times New Roman" pitchFamily="18" charset="0"/>
              </a:rPr>
              <a:t>(29/04/2015)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>
              <a:latin typeface="Arial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atin typeface="Arial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800" b="1" dirty="0">
              <a:latin typeface="Arial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rPr>
              <a:t>duur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rPr>
              <a:t>: 3 min.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53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4.bp.blogspot.com/-EtcG5DPrwb8/UNJiVcJKtfI/AAAAAAAAGC4/cl1mLdrIDeM/s1600/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09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7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utopia.vorgedacht.net/wp-content/uploads/2012/11/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052736"/>
            <a:ext cx="314325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91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4.bp.blogspot.com/_ZCfu0IsuKi8/TPKlUdM8bWI/AAAAAAAAAAY/vx2FXIpayKk/s1600/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440" y="1916832"/>
            <a:ext cx="4543425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3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shop.gestalten.com/media/catalog/product/cache/1/image/9df78eab33525d08d6e5fb8d27136e95/u/t/utopia_web_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3"/>
            <a:ext cx="9144000" cy="533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15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isdombeginsinwonder.pbworks.com/f/1290100477/future_wor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2180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7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utopia.cs.man.ac.uk/utop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5715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studentsforliberty.org/wp-content/uploads/2011/06/heav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36" y="711831"/>
            <a:ext cx="9180681" cy="516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33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4.bp.blogspot.com/-TI7nd2UaDLM/TV13ADSgUKI/AAAAAAAAAzs/Uvr0XnE6ywg/s1600/Utopia_WALKER_20110212.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1723" cy="514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40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joshualinergallery.com/jlg_inventory/artwork/Kuksi_Imminent_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70031" cy="53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34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eliteyacht.com/images29/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51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milicious99.files.wordpress.com/2010/03/utop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3"/>
            <a:ext cx="9144000" cy="610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ragment beethov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2600" y="1772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4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wallsave.com/wallpapers/1280x800/utopia/263038/utopia-free-windows-xp-263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571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7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cup2013.files.wordpress.com/2011/06/map_utopia1800w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0" y="0"/>
            <a:ext cx="87090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11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4.bp.blogspot.com/-cI9ytgYmWV0/TZyGTlbbhBI/AAAAAAAAANc/M5ora0OD6J0/s400/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4784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47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2.bp.blogspot.com/-r2cBZWbbzNg/UCdoPlwin3I/AAAAAAAAFQA/y5FgUGbpyBg/s1600/project%2Butopia%2Byacht%2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45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3.bp.blogspot.com/-aBFGH4xQnXc/TxTJ2AcxDoI/AAAAAAAAB3g/UV9E8nCoqXI/s640/%255B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5715000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1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sitographics.com/shop/wp-content/uploads/2013/10/Utopia_map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" r="7289"/>
          <a:stretch/>
        </p:blipFill>
        <p:spPr bwMode="auto">
          <a:xfrm>
            <a:off x="2267744" y="60622"/>
            <a:ext cx="4464000" cy="679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15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4.bp.blogspot.com/-fPO4hUu1o6Q/T8yfMUgT31I/AAAAAAAAAms/kcIPpTH6cZg/s1600/new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84" y="-1"/>
            <a:ext cx="6858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15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utopiacity.org/wp-content/uploads/2013/03/UtopiaCity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37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4.bp.blogspot.com/-F_kfsg6UlPg/TYtrWTZR8oI/AAAAAAAAAIo/U8tuIZybp_8/s1600/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40768"/>
            <a:ext cx="3810000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6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2.bp.blogspot.com/-cbQbwH6B4wM/UIbLB62Ke9I/AAAAAAAACko/Xp0V7ZhZ38o/s1600/utopia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743" y="1412775"/>
            <a:ext cx="511492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24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4.bp.blogspot.com/_hX-LlSY1Gmk/TH1b_pvl_pI/AAAAAAAAAHU/IZYQIQD1kLY/s1600/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1260"/>
            <a:ext cx="5144991" cy="686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82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prlog.org/11026915-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572375" cy="49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66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ieter Bruegel the Elder - The Tower of Babel (Vienna) - Google Art Project - edi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338"/>
            <a:ext cx="9176154" cy="673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61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freesun.nl/accofotos/groot/47656_utopia-world-hotel-alanya-turkije-1s_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93" y="1446245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upload.wikimedia.org/wikipedia/commons/2/2a/Utopia_colour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83" y="0"/>
            <a:ext cx="5208364" cy="690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ylan t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3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2640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9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facts-are-facts.com/magazin/6-utopia-vision-of-a-better-world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35" y="1484784"/>
            <a:ext cx="49149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2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934" y="0"/>
            <a:ext cx="4654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6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yachtmasters.com/images/charter/motor/70m/utopia/0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7" y="548680"/>
            <a:ext cx="9144000" cy="557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67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teresalamarquesa.files.wordpress.com/2011/02/01183_16508974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19" y="980728"/>
            <a:ext cx="8572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92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michelehyacinth.files.wordpress.com/2010/07/utopia-or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35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3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2.bp.blogspot.com/-2XPnbsejEAo/TvxoSVCCKmI/AAAAAAAAAKc/Q_H7LbPD3dw/s1600/utopia%255B2%25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8"/>
            <a:ext cx="46101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15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4.bp.blogspot.com/-ci-PZzefLbE/TwoOkHyFvVI/AAAAAAAAAsE/KwVkqh6gx0A/s1600/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16832"/>
            <a:ext cx="4143375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97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4.bp.blogspot.com/_IqI3etZMltE/TJAxndRsibI/AAAAAAAAAN8/UYgXoWXjWHE/s1600/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016" y="1628800"/>
            <a:ext cx="4086225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52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morelikewater.files.wordpress.com/2011/11/utopia-paradise-f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9"/>
            <a:ext cx="9144000" cy="60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47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1.bp.blogspot.com/_nCbhDNCFgZE/SFUBU3rGzII/AAAAAAAAAKo/eBcSrevHjU0/s400/El%2Bfin%2Bde%2Bla%2Butopia%2Bmultic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26975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4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http://media-cache-ec0.pinimg.com/736x/f8/fa/d1/f8fad1b97679af729a81b3e147349c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26976"/>
            <a:ext cx="2859582" cy="438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7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sollas.com.br/blog/wp-content/uploads/2011/08/utopia1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91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designbolts.com/wp-content/uploads/2012/08/3d-Street_Art-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845" y="6626"/>
            <a:ext cx="5585359" cy="685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3.bp.blogspot.com/-psdPSAB5I2E/UJmKiTrUY7I/AAAAAAAAAY8/rIBpc-a8aiU/s1600/news-from-nowhere-and-other-writings-penguin-classi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40768"/>
            <a:ext cx="24860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29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blog-imgs-21.fc2.com/z/i/p/zipzapwave/utopia8_flatten2_1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428"/>
            <a:ext cx="9144000" cy="60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2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1.bp.blogspot.com/_dLSVgS5AxBI/TFRWc7CXGQI/AAAAAAAAw-c/VeLc5UuYMOI/s1600/newsfron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6672"/>
            <a:ext cx="386715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31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1010065 b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7"/>
          <a:stretch/>
        </p:blipFill>
        <p:spPr bwMode="auto">
          <a:xfrm>
            <a:off x="1667510" y="1493520"/>
            <a:ext cx="5808980" cy="3870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6749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forgottenoh.com/Utopia/utopia1.jpg#utopia%20758x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2199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43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riverbankoftruth.com/wp-content/uploads/2013/04/shark_utopia_by_6doug9-d5bbyj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" y="737300"/>
            <a:ext cx="9139146" cy="528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71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3.bp.blogspot.com/-bzDwNuAvw4g/TyP6L1WkHjI/AAAAAAAAAOU/aCZCGC90os4/s1600/Number39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20688"/>
            <a:ext cx="3810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62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img.portwallpaper.com/imgwal/utopia-l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61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4.bp.blogspot.com/-44gec9RQWc4/T8ffiiZ8IpI/AAAAAAAAJP8/iksOmI1wGS8/s1600/utopia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90" y="1052736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1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img.brothersoft.com/screenshots/softimage/u/utopia_city-66172-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149" y="127341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08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utahphotojournalism.com/wp-content/uploads/2012/12/Utopia-fk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15" y="0"/>
            <a:ext cx="44479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51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molleindustria.org/blog/wp-content/uploads/2012/10/uto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3"/>
            <a:ext cx="9144000" cy="578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46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th01.deviantart.net/fs71/PRE/i/2012/212/4/1/dystopian_utopia_by_mooname-d598x0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1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nyoobserver.files.wordpress.com/2014/09/utopia-fox-tv-ca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3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9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topia Is G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449" y="1052736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96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thewitcontinuum.files.wordpress.com/2009/10/utopi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69017" cy="473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0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upload.wikimedia.org/wikipedia/en/9/98/Utopia_%28Axxis_album%29_cover_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32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http://www.litkicks.com/sites/default/files/utopiaboo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31912"/>
            <a:ext cx="3619500" cy="55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ragment debuc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4648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www.entertainmentordie.com/wp-content/uploads/2011/09/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3" y="-26065"/>
            <a:ext cx="8602758" cy="688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24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en.academic.ru/pictures/enwiki/66/Belinda_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7110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47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farm1.static.flickr.com/195/523552610_e97aeb12e9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83" y="836712"/>
            <a:ext cx="381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92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kayakmusic.com/image.axd?picture=2009%2f8%2fLetters-From-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00808"/>
            <a:ext cx="3286125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65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.brasilescola.com/upload/e/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64769"/>
            <a:ext cx="219075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43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www.shakespeareimparkberlin.org/wp-content/uploads/2012/06/Insel_Utop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1"/>
            <a:ext cx="5041837" cy="662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00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SILCD1437-Utopia-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6885384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49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s://www.singularityweblog.com/wp-content/uploads/2012/12/u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329565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2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utopiacity.org/wp-content/uploads/2013/03/UtopiaCity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40" y="1052735"/>
            <a:ext cx="9153939" cy="457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17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upload.wikimedia.org/wikipedia/en/thumb/f/f4/Utopia_Limited_Poster.jpg/1920px-Utopia_Limited_Po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382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01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Hand-tinted map of the Island of Utopia from A Fruitful and Pleasant Work of the Best State of a Public Weal, and of the New Isle Called Utopia by Thomas Moore, 15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883912" cy="6922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dn.hallels.com/data/images/full/7298/vote-off.jpg?w=6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55509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09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Utopia Bann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67702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82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s://encrypted-tbn3.gstatic.com/images?q=tbn:ANd9GcQCJyBfrExx0TUF0iJo5TUegQT8_o3bzfCQ22RQ_e4hlTEaju4Ca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96752"/>
            <a:ext cx="409590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99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Image of Thomas More's Utopia - engagements for marri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259" y="0"/>
            <a:ext cx="4025117" cy="685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85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musicians4freedom.com/wp-content/uploads/2013/02/Joel-Gilbert-Utopia1-500x3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476250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8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Image of Thomas More's Utopia - edu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24273"/>
            <a:ext cx="3960440" cy="685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4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UtopiaMap.jpg (120242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90126"/>
            <a:ext cx="3933825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24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static.stereogum.com/blogs.dir/2/files/2011/06/YACHT-Utopia-560x5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64704"/>
            <a:ext cx="533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26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ages.wikia.com/villains/images/a/a7/False-utop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4784"/>
            <a:ext cx="5114925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2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Image of Thomas More's Utopia - agricul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298" y="1"/>
            <a:ext cx="4053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03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www.beatbooks.com/beatbooks/images/items/31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15145"/>
            <a:ext cx="53216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30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agment imag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3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6576" y="1268760"/>
            <a:ext cx="609600" cy="609600"/>
          </a:xfrm>
          <a:prstGeom prst="rect">
            <a:avLst/>
          </a:prstGeom>
        </p:spPr>
      </p:pic>
      <p:pic>
        <p:nvPicPr>
          <p:cNvPr id="5" name="Picture 2" descr="https://www.withfriendship.com/images/e/22758/neo-utopia-book-launch-a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3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2.bp.blogspot.com/-18htpqK_wxw/T1Odqx4AyeI/AAAAAAAAA8s/_HfHKYvKeFY/s1600/IMG_04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90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d202m5krfqbpi5.cloudfront.net/books/1320394484l/5501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96752"/>
            <a:ext cx="27241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4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2.bp.blogspot.com/_bgfiYRBO_E0/TDaXXMU5DHI/AAAAAAAAAzo/R-m2miwUkbM/s1600/utopiadyst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820472" cy="687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82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s://twoveganboys.files.wordpress.com/2010/02/si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0872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8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https://upload.wikimedia.org/wikipedia/commons/thumb/6/6d/Phalanst%C3%A8re.jpg/1920px-Phalanst%C3%A8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" y="1124744"/>
            <a:ext cx="9114593" cy="427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09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static.citylab.com/img/upload/2012/09/10/archiborescence%20luc%20WOV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47976"/>
            <a:ext cx="9144000" cy="502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12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www.warc.com/fulltext/admap/images/96546f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61912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50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24</Words>
  <Application>Microsoft Office PowerPoint</Application>
  <PresentationFormat>Diavoorstelling (4:3)</PresentationFormat>
  <Paragraphs>21</Paragraphs>
  <Slides>107</Slides>
  <Notes>0</Notes>
  <HiddenSlides>0</HiddenSlides>
  <MMClips>4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107</vt:i4>
      </vt:variant>
    </vt:vector>
  </HeadingPairs>
  <TitlesOfParts>
    <vt:vector size="108" baseType="lpstr">
      <vt:lpstr>Kantoorthema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things better  now?</dc:title>
  <dc:creator>Paul</dc:creator>
  <cp:lastModifiedBy>Paul</cp:lastModifiedBy>
  <cp:revision>30</cp:revision>
  <dcterms:created xsi:type="dcterms:W3CDTF">2015-04-29T09:54:16Z</dcterms:created>
  <dcterms:modified xsi:type="dcterms:W3CDTF">2015-10-02T18:08:35Z</dcterms:modified>
</cp:coreProperties>
</file>